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6" r:id="rId1"/>
  </p:sldMasterIdLst>
  <p:notesMasterIdLst>
    <p:notesMasterId r:id="rId3"/>
  </p:notesMasterIdLst>
  <p:sldIdLst>
    <p:sldId id="256" r:id="rId2"/>
  </p:sldIdLst>
  <p:sldSz cx="12192000" cy="6858000"/>
  <p:notesSz cx="8743950" cy="12592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788455" cy="630290"/>
          </a:xfrm>
          <a:prstGeom prst="rect">
            <a:avLst/>
          </a:prstGeom>
        </p:spPr>
        <p:txBody>
          <a:bodyPr vert="horz" lIns="113203" tIns="56601" rIns="113203" bIns="56601" rtlCol="0"/>
          <a:lstStyle>
            <a:lvl1pPr algn="l">
              <a:defRPr sz="15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953528" y="0"/>
            <a:ext cx="3788454" cy="630290"/>
          </a:xfrm>
          <a:prstGeom prst="rect">
            <a:avLst/>
          </a:prstGeom>
        </p:spPr>
        <p:txBody>
          <a:bodyPr vert="horz" lIns="113203" tIns="56601" rIns="113203" bIns="56601" rtlCol="0"/>
          <a:lstStyle>
            <a:lvl1pPr algn="r">
              <a:defRPr sz="1500"/>
            </a:lvl1pPr>
          </a:lstStyle>
          <a:p>
            <a:fld id="{7051423F-BEAA-4618-AB32-7BEA949B90F7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593725" y="1574800"/>
            <a:ext cx="7556500" cy="42497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13203" tIns="56601" rIns="113203" bIns="56601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873805" y="6059421"/>
            <a:ext cx="6996341" cy="4957887"/>
          </a:xfrm>
          <a:prstGeom prst="rect">
            <a:avLst/>
          </a:prstGeom>
        </p:spPr>
        <p:txBody>
          <a:bodyPr vert="horz" lIns="113203" tIns="56601" rIns="113203" bIns="56601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11961760"/>
            <a:ext cx="3788455" cy="630290"/>
          </a:xfrm>
          <a:prstGeom prst="rect">
            <a:avLst/>
          </a:prstGeom>
        </p:spPr>
        <p:txBody>
          <a:bodyPr vert="horz" lIns="113203" tIns="56601" rIns="113203" bIns="56601" rtlCol="0" anchor="b"/>
          <a:lstStyle>
            <a:lvl1pPr algn="l">
              <a:defRPr sz="15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953528" y="11961760"/>
            <a:ext cx="3788454" cy="630290"/>
          </a:xfrm>
          <a:prstGeom prst="rect">
            <a:avLst/>
          </a:prstGeom>
        </p:spPr>
        <p:txBody>
          <a:bodyPr vert="horz" lIns="113203" tIns="56601" rIns="113203" bIns="56601" rtlCol="0" anchor="b"/>
          <a:lstStyle>
            <a:lvl1pPr algn="r">
              <a:defRPr sz="1500"/>
            </a:lvl1pPr>
          </a:lstStyle>
          <a:p>
            <a:fld id="{BDFA8DCF-D720-47BC-85A9-2DCA15B2D5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3683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27604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5867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7923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pPr algn="r"/>
            <a:fld id="{53BEF823-48A5-43FC-BE03-E79964288B41}" type="datetimeFigureOut">
              <a:rPr lang="en-US" smtClean="0"/>
              <a:pPr algn="r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0221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5735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294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10/29/2024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9050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10/29/2024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4965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10/29/2024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09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1217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pPr algn="r"/>
            <a:fld id="{53BEF823-48A5-43FC-BE03-E79964288B41}" type="datetimeFigureOut">
              <a:rPr lang="en-US" smtClean="0"/>
              <a:pPr algn="r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0680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53BEF823-48A5-43FC-BE03-E79964288B41}" type="datetimeFigureOut">
              <a:rPr lang="en-US" smtClean="0"/>
              <a:pPr algn="r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71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7" r:id="rId1"/>
    <p:sldLayoutId id="2147484138" r:id="rId2"/>
    <p:sldLayoutId id="2147484139" r:id="rId3"/>
    <p:sldLayoutId id="2147484140" r:id="rId4"/>
    <p:sldLayoutId id="2147484141" r:id="rId5"/>
    <p:sldLayoutId id="2147484142" r:id="rId6"/>
    <p:sldLayoutId id="2147484143" r:id="rId7"/>
    <p:sldLayoutId id="2147484144" r:id="rId8"/>
    <p:sldLayoutId id="2147484145" r:id="rId9"/>
    <p:sldLayoutId id="2147484146" r:id="rId10"/>
    <p:sldLayoutId id="21474841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1B30B1-483F-1DB1-2B7C-39D0855F8E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22953" y="345057"/>
            <a:ext cx="5765839" cy="5441593"/>
          </a:xfrm>
        </p:spPr>
        <p:txBody>
          <a:bodyPr anchor="ctr">
            <a:normAutofit fontScale="90000"/>
          </a:bodyPr>
          <a:lstStyle/>
          <a:p>
            <a:pPr algn="ctr"/>
            <a:br>
              <a:rPr lang="it-IT" sz="1300" b="1" dirty="0">
                <a:solidFill>
                  <a:schemeClr val="bg1"/>
                </a:solidFill>
              </a:rPr>
            </a:br>
            <a:br>
              <a:rPr lang="it-IT" sz="1300" b="1" dirty="0">
                <a:solidFill>
                  <a:schemeClr val="bg1"/>
                </a:solidFill>
              </a:rPr>
            </a:br>
            <a:r>
              <a:rPr lang="it-IT" sz="1300" b="1" dirty="0">
                <a:solidFill>
                  <a:schemeClr val="accent6">
                    <a:lumMod val="75000"/>
                  </a:schemeClr>
                </a:solidFill>
              </a:rPr>
              <a:t>COMMEMORAZIONE DEI DEFUNTI e CADUTI DI TUTTE LE GUERRE </a:t>
            </a:r>
            <a:br>
              <a:rPr lang="it-IT" sz="1300" dirty="0">
                <a:solidFill>
                  <a:schemeClr val="bg1"/>
                </a:solidFill>
              </a:rPr>
            </a:br>
            <a:br>
              <a:rPr lang="it-IT" sz="1500" dirty="0">
                <a:solidFill>
                  <a:schemeClr val="bg1"/>
                </a:solidFill>
              </a:rPr>
            </a:br>
            <a:br>
              <a:rPr lang="it-IT" sz="1500" dirty="0">
                <a:solidFill>
                  <a:schemeClr val="bg1"/>
                </a:solidFill>
              </a:rPr>
            </a:br>
            <a:br>
              <a:rPr lang="it-IT" sz="1500" dirty="0">
                <a:solidFill>
                  <a:schemeClr val="bg1"/>
                </a:solidFill>
              </a:rPr>
            </a:br>
            <a:r>
              <a:rPr lang="it-IT" sz="2000" b="1" dirty="0">
                <a:solidFill>
                  <a:srgbClr val="FF0000"/>
                </a:solidFill>
                <a:latin typeface="Amasis MT Pro Black" panose="02040A04050005020304" pitchFamily="18" charset="0"/>
              </a:rPr>
              <a:t>2 e 4  </a:t>
            </a:r>
            <a:r>
              <a:rPr lang="it-IT" sz="1800" b="1" dirty="0">
                <a:solidFill>
                  <a:srgbClr val="FF0000"/>
                </a:solidFill>
                <a:latin typeface="Amasis MT Pro Black" panose="02040A04050005020304" pitchFamily="18" charset="0"/>
              </a:rPr>
              <a:t>NOVEMBRE 2024</a:t>
            </a:r>
            <a:br>
              <a:rPr lang="it-IT" sz="1500" dirty="0">
                <a:solidFill>
                  <a:schemeClr val="bg1"/>
                </a:solidFill>
              </a:rPr>
            </a:br>
            <a:br>
              <a:rPr lang="it-IT" sz="1500" dirty="0">
                <a:solidFill>
                  <a:schemeClr val="bg1"/>
                </a:solidFill>
              </a:rPr>
            </a:br>
            <a:br>
              <a:rPr lang="it-IT" sz="1500" dirty="0">
                <a:solidFill>
                  <a:schemeClr val="bg1"/>
                </a:solidFill>
              </a:rPr>
            </a:br>
            <a:r>
              <a:rPr lang="it-IT" sz="15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Programma:</a:t>
            </a:r>
            <a:br>
              <a:rPr lang="it-IT" sz="15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br>
              <a:rPr lang="it-IT" sz="15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2200" b="1" dirty="0">
                <a:solidFill>
                  <a:srgbClr val="FF0000"/>
                </a:solidFill>
                <a:cs typeface="Aharoni" panose="02010803020104030203" pitchFamily="2" charset="-79"/>
              </a:rPr>
              <a:t>2 NOVEMBRE 2024</a:t>
            </a:r>
            <a:br>
              <a:rPr lang="it-IT" sz="1500" b="1" dirty="0">
                <a:solidFill>
                  <a:schemeClr val="bg1"/>
                </a:solidFill>
              </a:rPr>
            </a:br>
            <a:r>
              <a:rPr lang="it-IT" sz="1500" b="1" dirty="0">
                <a:solidFill>
                  <a:srgbClr val="002060"/>
                </a:solidFill>
              </a:rPr>
              <a:t>Giornata di Commemorazione dei nostri cari defunti </a:t>
            </a:r>
            <a:br>
              <a:rPr lang="it-IT" sz="1500" dirty="0">
                <a:solidFill>
                  <a:srgbClr val="002060"/>
                </a:solidFill>
              </a:rPr>
            </a:br>
            <a:br>
              <a:rPr lang="it-IT" sz="1500" dirty="0">
                <a:solidFill>
                  <a:srgbClr val="002060"/>
                </a:solidFill>
              </a:rPr>
            </a:br>
            <a:r>
              <a:rPr lang="it-IT" sz="1400" b="1" dirty="0">
                <a:solidFill>
                  <a:srgbClr val="002060"/>
                </a:solidFill>
              </a:rPr>
              <a:t>- </a:t>
            </a:r>
            <a:r>
              <a:rPr lang="it-IT" sz="1800" b="1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ore </a:t>
            </a:r>
            <a:r>
              <a:rPr lang="it-IT" sz="2200" b="1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15.30</a:t>
            </a:r>
            <a:r>
              <a:rPr lang="it-IT" sz="1800" b="1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SS. MESSA CIMITERO in caso di pioggia la commemorazione si svolgerà presso la Chiesa di Noviglio </a:t>
            </a:r>
            <a:r>
              <a:rPr lang="it-IT" sz="18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br>
              <a:rPr lang="it-IT" sz="15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br>
              <a:rPr lang="it-IT" sz="15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2200" b="1" dirty="0">
                <a:solidFill>
                  <a:srgbClr val="FF0000"/>
                </a:solidFill>
              </a:rPr>
              <a:t>4 NOVEMBRE 2024</a:t>
            </a:r>
            <a:br>
              <a:rPr lang="it-IT" sz="1600" b="1" dirty="0">
                <a:solidFill>
                  <a:srgbClr val="FF0000"/>
                </a:solidFill>
              </a:rPr>
            </a:br>
            <a:br>
              <a:rPr lang="it-IT" sz="1600" b="1" dirty="0">
                <a:solidFill>
                  <a:srgbClr val="FF0000"/>
                </a:solidFill>
              </a:rPr>
            </a:br>
            <a:r>
              <a:rPr lang="it-IT" sz="1600" b="1" dirty="0">
                <a:solidFill>
                  <a:srgbClr val="FF0000"/>
                </a:solidFill>
              </a:rPr>
              <a:t> </a:t>
            </a:r>
            <a:r>
              <a:rPr lang="it-IT" sz="1800" b="1" dirty="0">
                <a:solidFill>
                  <a:srgbClr val="FF0000"/>
                </a:solidFill>
              </a:rPr>
              <a:t>GIORNATA DELL’UNITÀ NAZIONALE E DELLE FORZE ARMATE </a:t>
            </a:r>
            <a:br>
              <a:rPr lang="it-IT" sz="1800" b="1" dirty="0">
                <a:solidFill>
                  <a:srgbClr val="FF0000"/>
                </a:solidFill>
              </a:rPr>
            </a:br>
            <a:br>
              <a:rPr lang="it-IT" sz="1800" b="1" dirty="0">
                <a:solidFill>
                  <a:srgbClr val="FF0000"/>
                </a:solidFill>
              </a:rPr>
            </a:br>
            <a:r>
              <a:rPr lang="it-IT" sz="1500" dirty="0">
                <a:solidFill>
                  <a:srgbClr val="002060"/>
                </a:solidFill>
              </a:rPr>
              <a:t>- </a:t>
            </a:r>
            <a:r>
              <a:rPr lang="it-IT" sz="1500" b="1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Ore </a:t>
            </a:r>
            <a:r>
              <a:rPr lang="it-IT" sz="2000" b="1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10.45.</a:t>
            </a:r>
            <a:r>
              <a:rPr lang="it-IT" sz="1500" dirty="0">
                <a:solidFill>
                  <a:srgbClr val="002060"/>
                </a:solidFill>
              </a:rPr>
              <a:t>- </a:t>
            </a:r>
            <a:r>
              <a:rPr lang="it-IT" sz="1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caduti di tutte le guerre con deposizione  Corona al Monumento dei Caduti in </a:t>
            </a:r>
            <a:br>
              <a:rPr lang="it-IT" sz="1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1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Piazza Roma ;</a:t>
            </a:r>
            <a:br>
              <a:rPr lang="it-IT" sz="1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1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Ore </a:t>
            </a:r>
            <a:r>
              <a:rPr lang="it-IT" sz="2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19.00 </a:t>
            </a:r>
            <a:r>
              <a:rPr lang="it-IT" sz="1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c/o Aula Polifunzionale Concerto  lettura in memoria dei caduti</a:t>
            </a:r>
            <a:br>
              <a:rPr lang="it-IT" sz="1500" dirty="0">
                <a:solidFill>
                  <a:schemeClr val="bg1"/>
                </a:solidFill>
              </a:rPr>
            </a:br>
            <a:br>
              <a:rPr lang="it-IT" sz="1500" dirty="0">
                <a:solidFill>
                  <a:schemeClr val="bg1"/>
                </a:solidFill>
              </a:rPr>
            </a:br>
            <a:endParaRPr lang="it-IT" sz="1500" dirty="0">
              <a:solidFill>
                <a:schemeClr val="bg1"/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0BD12AA-0E1D-8214-643C-0CAA623E7D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8915" y="5529531"/>
            <a:ext cx="5364936" cy="257119"/>
          </a:xfrm>
        </p:spPr>
        <p:txBody>
          <a:bodyPr anchor="t">
            <a:normAutofit fontScale="25000" lnSpcReduction="20000"/>
          </a:bodyPr>
          <a:lstStyle/>
          <a:p>
            <a:endParaRPr lang="it-IT" b="1" dirty="0">
              <a:solidFill>
                <a:schemeClr val="bg1"/>
              </a:solidFill>
            </a:endParaRPr>
          </a:p>
        </p:txBody>
      </p:sp>
      <p:pic>
        <p:nvPicPr>
          <p:cNvPr id="20" name="Immagine 19" descr="Immagine che contiene logo&#10;&#10;Descrizione generata automaticamente">
            <a:extLst>
              <a:ext uri="{FF2B5EF4-FFF2-40B4-BE49-F238E27FC236}">
                <a16:creationId xmlns:a16="http://schemas.microsoft.com/office/drawing/2014/main" id="{867C4062-D3E0-647E-5A25-2D0932E4BE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132" y="987687"/>
            <a:ext cx="3483193" cy="4395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5599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Raccolta">
  <a:themeElements>
    <a:clrScheme name="Raccolta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Raccolta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accolt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161</TotalTime>
  <Words>114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Aharoni</vt:lpstr>
      <vt:lpstr>Amasis MT Pro Black</vt:lpstr>
      <vt:lpstr>Aptos</vt:lpstr>
      <vt:lpstr>Arial</vt:lpstr>
      <vt:lpstr>Century Gothic</vt:lpstr>
      <vt:lpstr>Raccolta</vt:lpstr>
      <vt:lpstr>  COMMEMORAZIONE DEI DEFUNTI e CADUTI DI TUTTE LE GUERRE     2 e 4  NOVEMBRE 2024   Programma:  2 NOVEMBRE 2024 Giornata di Commemorazione dei nostri cari defunti   - ore 15.30 SS. MESSA CIMITERO in caso di pioggia la commemorazione si svolgerà presso la Chiesa di Noviglio    4 NOVEMBRE 2024   GIORNATA DELL’UNITÀ NAZIONALE E DELLE FORZE ARMATE   - Ore 10.45.- caduti di tutte le guerre con deposizione  Corona al Monumento dei Caduti in  Piazza Roma ; Ore 19.00 c/o Aula Polifunzionale Concerto  lettura in memoria dei caduti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Programma:  - ore 10.30 ritrovo sotto la lapide dei          caduti-Cimitero di Mairano/Noviglio   - Corteo  sino al Monumento dei Caduti P.zza Roma,1 Mairano;  - Ore 11.00 - Commemorazione e discorso del Sindaco</dc:title>
  <dc:creator>Segreteria - Comune di Noviglio</dc:creator>
  <cp:lastModifiedBy>Segreteria</cp:lastModifiedBy>
  <cp:revision>12</cp:revision>
  <cp:lastPrinted>2024-10-29T09:41:18Z</cp:lastPrinted>
  <dcterms:created xsi:type="dcterms:W3CDTF">2023-04-19T08:30:50Z</dcterms:created>
  <dcterms:modified xsi:type="dcterms:W3CDTF">2024-10-29T09:46:16Z</dcterms:modified>
</cp:coreProperties>
</file>